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A7BB1F-A8BF-482F-82A2-1BA169E76698}"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F4E089-7D05-4F6B-B7C5-212D7E46C359}" type="slidenum">
              <a:rPr lang="en-US" smtClean="0"/>
              <a:t>‹#›</a:t>
            </a:fld>
            <a:endParaRPr lang="en-US"/>
          </a:p>
        </p:txBody>
      </p:sp>
    </p:spTree>
    <p:extLst>
      <p:ext uri="{BB962C8B-B14F-4D97-AF65-F5344CB8AC3E}">
        <p14:creationId xmlns:p14="http://schemas.microsoft.com/office/powerpoint/2010/main" val="2352243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A7BB1F-A8BF-482F-82A2-1BA169E76698}"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F4E089-7D05-4F6B-B7C5-212D7E46C359}" type="slidenum">
              <a:rPr lang="en-US" smtClean="0"/>
              <a:t>‹#›</a:t>
            </a:fld>
            <a:endParaRPr lang="en-US"/>
          </a:p>
        </p:txBody>
      </p:sp>
    </p:spTree>
    <p:extLst>
      <p:ext uri="{BB962C8B-B14F-4D97-AF65-F5344CB8AC3E}">
        <p14:creationId xmlns:p14="http://schemas.microsoft.com/office/powerpoint/2010/main" val="2087037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A7BB1F-A8BF-482F-82A2-1BA169E76698}"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F4E089-7D05-4F6B-B7C5-212D7E46C359}" type="slidenum">
              <a:rPr lang="en-US" smtClean="0"/>
              <a:t>‹#›</a:t>
            </a:fld>
            <a:endParaRPr lang="en-US"/>
          </a:p>
        </p:txBody>
      </p:sp>
    </p:spTree>
    <p:extLst>
      <p:ext uri="{BB962C8B-B14F-4D97-AF65-F5344CB8AC3E}">
        <p14:creationId xmlns:p14="http://schemas.microsoft.com/office/powerpoint/2010/main" val="3673272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A7BB1F-A8BF-482F-82A2-1BA169E76698}"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F4E089-7D05-4F6B-B7C5-212D7E46C359}" type="slidenum">
              <a:rPr lang="en-US" smtClean="0"/>
              <a:t>‹#›</a:t>
            </a:fld>
            <a:endParaRPr lang="en-US"/>
          </a:p>
        </p:txBody>
      </p:sp>
    </p:spTree>
    <p:extLst>
      <p:ext uri="{BB962C8B-B14F-4D97-AF65-F5344CB8AC3E}">
        <p14:creationId xmlns:p14="http://schemas.microsoft.com/office/powerpoint/2010/main" val="939023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A7BB1F-A8BF-482F-82A2-1BA169E76698}"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F4E089-7D05-4F6B-B7C5-212D7E46C359}" type="slidenum">
              <a:rPr lang="en-US" smtClean="0"/>
              <a:t>‹#›</a:t>
            </a:fld>
            <a:endParaRPr lang="en-US"/>
          </a:p>
        </p:txBody>
      </p:sp>
    </p:spTree>
    <p:extLst>
      <p:ext uri="{BB962C8B-B14F-4D97-AF65-F5344CB8AC3E}">
        <p14:creationId xmlns:p14="http://schemas.microsoft.com/office/powerpoint/2010/main" val="1144126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A7BB1F-A8BF-482F-82A2-1BA169E76698}"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F4E089-7D05-4F6B-B7C5-212D7E46C359}" type="slidenum">
              <a:rPr lang="en-US" smtClean="0"/>
              <a:t>‹#›</a:t>
            </a:fld>
            <a:endParaRPr lang="en-US"/>
          </a:p>
        </p:txBody>
      </p:sp>
    </p:spTree>
    <p:extLst>
      <p:ext uri="{BB962C8B-B14F-4D97-AF65-F5344CB8AC3E}">
        <p14:creationId xmlns:p14="http://schemas.microsoft.com/office/powerpoint/2010/main" val="2416741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A7BB1F-A8BF-482F-82A2-1BA169E76698}"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F4E089-7D05-4F6B-B7C5-212D7E46C359}" type="slidenum">
              <a:rPr lang="en-US" smtClean="0"/>
              <a:t>‹#›</a:t>
            </a:fld>
            <a:endParaRPr lang="en-US"/>
          </a:p>
        </p:txBody>
      </p:sp>
    </p:spTree>
    <p:extLst>
      <p:ext uri="{BB962C8B-B14F-4D97-AF65-F5344CB8AC3E}">
        <p14:creationId xmlns:p14="http://schemas.microsoft.com/office/powerpoint/2010/main" val="1827831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A7BB1F-A8BF-482F-82A2-1BA169E76698}"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F4E089-7D05-4F6B-B7C5-212D7E46C359}" type="slidenum">
              <a:rPr lang="en-US" smtClean="0"/>
              <a:t>‹#›</a:t>
            </a:fld>
            <a:endParaRPr lang="en-US"/>
          </a:p>
        </p:txBody>
      </p:sp>
    </p:spTree>
    <p:extLst>
      <p:ext uri="{BB962C8B-B14F-4D97-AF65-F5344CB8AC3E}">
        <p14:creationId xmlns:p14="http://schemas.microsoft.com/office/powerpoint/2010/main" val="3832477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A7BB1F-A8BF-482F-82A2-1BA169E76698}"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F4E089-7D05-4F6B-B7C5-212D7E46C359}" type="slidenum">
              <a:rPr lang="en-US" smtClean="0"/>
              <a:t>‹#›</a:t>
            </a:fld>
            <a:endParaRPr lang="en-US"/>
          </a:p>
        </p:txBody>
      </p:sp>
    </p:spTree>
    <p:extLst>
      <p:ext uri="{BB962C8B-B14F-4D97-AF65-F5344CB8AC3E}">
        <p14:creationId xmlns:p14="http://schemas.microsoft.com/office/powerpoint/2010/main" val="3952374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A7BB1F-A8BF-482F-82A2-1BA169E76698}"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F4E089-7D05-4F6B-B7C5-212D7E46C359}" type="slidenum">
              <a:rPr lang="en-US" smtClean="0"/>
              <a:t>‹#›</a:t>
            </a:fld>
            <a:endParaRPr lang="en-US"/>
          </a:p>
        </p:txBody>
      </p:sp>
    </p:spTree>
    <p:extLst>
      <p:ext uri="{BB962C8B-B14F-4D97-AF65-F5344CB8AC3E}">
        <p14:creationId xmlns:p14="http://schemas.microsoft.com/office/powerpoint/2010/main" val="2740040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A7BB1F-A8BF-482F-82A2-1BA169E76698}"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F4E089-7D05-4F6B-B7C5-212D7E46C359}" type="slidenum">
              <a:rPr lang="en-US" smtClean="0"/>
              <a:t>‹#›</a:t>
            </a:fld>
            <a:endParaRPr lang="en-US"/>
          </a:p>
        </p:txBody>
      </p:sp>
    </p:spTree>
    <p:extLst>
      <p:ext uri="{BB962C8B-B14F-4D97-AF65-F5344CB8AC3E}">
        <p14:creationId xmlns:p14="http://schemas.microsoft.com/office/powerpoint/2010/main" val="3501286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A7BB1F-A8BF-482F-82A2-1BA169E76698}" type="datetimeFigureOut">
              <a:rPr lang="en-US" smtClean="0"/>
              <a:t>10/3/2017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F4E089-7D05-4F6B-B7C5-212D7E46C359}" type="slidenum">
              <a:rPr lang="en-US" smtClean="0"/>
              <a:t>‹#›</a:t>
            </a:fld>
            <a:endParaRPr lang="en-US"/>
          </a:p>
        </p:txBody>
      </p:sp>
    </p:spTree>
    <p:extLst>
      <p:ext uri="{BB962C8B-B14F-4D97-AF65-F5344CB8AC3E}">
        <p14:creationId xmlns:p14="http://schemas.microsoft.com/office/powerpoint/2010/main" val="294554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Esquema</a:t>
            </a:r>
            <a:r>
              <a:rPr lang="en-US" dirty="0" smtClean="0"/>
              <a:t> del </a:t>
            </a:r>
            <a:r>
              <a:rPr lang="en-US" dirty="0" err="1" smtClean="0"/>
              <a:t>Comentario</a:t>
            </a:r>
            <a:r>
              <a:rPr lang="en-US" dirty="0" smtClean="0"/>
              <a:t> de </a:t>
            </a:r>
            <a:r>
              <a:rPr lang="en-US" dirty="0" err="1" smtClean="0"/>
              <a:t>Texto</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46039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LOCALIZACIÓN </a:t>
            </a:r>
            <a:br>
              <a:rPr lang="en-US" b="1" dirty="0" smtClean="0"/>
            </a:br>
            <a:endParaRPr lang="en-US" b="1" dirty="0"/>
          </a:p>
        </p:txBody>
      </p:sp>
      <p:sp>
        <p:nvSpPr>
          <p:cNvPr id="3" name="Content Placeholder 2"/>
          <p:cNvSpPr>
            <a:spLocks noGrp="1"/>
          </p:cNvSpPr>
          <p:nvPr>
            <p:ph idx="1"/>
          </p:nvPr>
        </p:nvSpPr>
        <p:spPr/>
        <p:txBody>
          <a:bodyPr>
            <a:normAutofit/>
          </a:bodyPr>
          <a:lstStyle/>
          <a:p>
            <a:r>
              <a:rPr lang="es-ES" dirty="0" smtClean="0"/>
              <a:t>Relaciona la obra con el autor, su </a:t>
            </a:r>
            <a:r>
              <a:rPr lang="es-ES" dirty="0" smtClean="0"/>
              <a:t>vida…</a:t>
            </a:r>
            <a:endParaRPr lang="es-ES" dirty="0" smtClean="0"/>
          </a:p>
          <a:p>
            <a:r>
              <a:rPr lang="es-ES" dirty="0" smtClean="0"/>
              <a:t> Sitúala dentro del contexto </a:t>
            </a:r>
            <a:r>
              <a:rPr lang="es-ES" dirty="0" smtClean="0"/>
              <a:t>histórico y literario.</a:t>
            </a:r>
            <a:endParaRPr lang="es-ES" dirty="0" smtClean="0"/>
          </a:p>
          <a:p>
            <a:pPr marL="0" indent="0">
              <a:buNone/>
            </a:pPr>
            <a:endParaRPr lang="en-US" dirty="0"/>
          </a:p>
        </p:txBody>
      </p:sp>
    </p:spTree>
    <p:extLst>
      <p:ext uri="{BB962C8B-B14F-4D97-AF65-F5344CB8AC3E}">
        <p14:creationId xmlns:p14="http://schemas.microsoft.com/office/powerpoint/2010/main" val="3009313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TEMA</a:t>
            </a:r>
            <a:endParaRPr lang="en-US" dirty="0"/>
          </a:p>
        </p:txBody>
      </p:sp>
      <p:sp>
        <p:nvSpPr>
          <p:cNvPr id="3" name="Content Placeholder 2"/>
          <p:cNvSpPr>
            <a:spLocks noGrp="1"/>
          </p:cNvSpPr>
          <p:nvPr>
            <p:ph idx="1"/>
          </p:nvPr>
        </p:nvSpPr>
        <p:spPr>
          <a:xfrm>
            <a:off x="457200" y="1143000"/>
            <a:ext cx="8229600" cy="4983163"/>
          </a:xfrm>
        </p:spPr>
        <p:txBody>
          <a:bodyPr>
            <a:normAutofit/>
          </a:bodyPr>
          <a:lstStyle/>
          <a:p>
            <a:pPr marL="0" indent="0">
              <a:buNone/>
            </a:pPr>
            <a:r>
              <a:rPr lang="es-ES" dirty="0" smtClean="0"/>
              <a:t>Determina </a:t>
            </a:r>
            <a:r>
              <a:rPr lang="es-ES" dirty="0" smtClean="0"/>
              <a:t>el tema o temas presentes. Si aparecen tópicos literarios deberás mencionarlos y explicarlos. </a:t>
            </a:r>
            <a:endParaRPr lang="en-US" dirty="0"/>
          </a:p>
        </p:txBody>
      </p:sp>
    </p:spTree>
    <p:extLst>
      <p:ext uri="{BB962C8B-B14F-4D97-AF65-F5344CB8AC3E}">
        <p14:creationId xmlns:p14="http://schemas.microsoft.com/office/powerpoint/2010/main" val="3702838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ESTRUCTURA</a:t>
            </a:r>
            <a:endParaRPr lang="en-US" dirty="0"/>
          </a:p>
        </p:txBody>
      </p:sp>
      <p:sp>
        <p:nvSpPr>
          <p:cNvPr id="3" name="Content Placeholder 2"/>
          <p:cNvSpPr>
            <a:spLocks noGrp="1"/>
          </p:cNvSpPr>
          <p:nvPr>
            <p:ph idx="1"/>
          </p:nvPr>
        </p:nvSpPr>
        <p:spPr/>
        <p:txBody>
          <a:bodyPr/>
          <a:lstStyle/>
          <a:p>
            <a:pPr marL="0" indent="0">
              <a:buNone/>
            </a:pPr>
            <a:r>
              <a:rPr lang="es-ES" b="1" dirty="0" smtClean="0"/>
              <a:t>ESTRUCTURA EXTERNA</a:t>
            </a:r>
          </a:p>
          <a:p>
            <a:r>
              <a:rPr lang="es-ES" dirty="0" smtClean="0"/>
              <a:t>Si se trata de un texto poético, realiza el análisis métrico: medida, rima, estrofa, poema</a:t>
            </a:r>
            <a:r>
              <a:rPr lang="es-ES" dirty="0" smtClean="0"/>
              <a:t>…</a:t>
            </a:r>
            <a:endParaRPr lang="es-ES" dirty="0" smtClean="0"/>
          </a:p>
        </p:txBody>
      </p:sp>
    </p:spTree>
    <p:extLst>
      <p:ext uri="{BB962C8B-B14F-4D97-AF65-F5344CB8AC3E}">
        <p14:creationId xmlns:p14="http://schemas.microsoft.com/office/powerpoint/2010/main" val="4231896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s-ES" b="1" dirty="0" smtClean="0"/>
              <a:t>ESTRUCTURA INTERNA</a:t>
            </a:r>
          </a:p>
          <a:p>
            <a:pPr marL="0" indent="0">
              <a:buNone/>
            </a:pPr>
            <a:r>
              <a:rPr lang="es-ES" dirty="0" smtClean="0"/>
              <a:t>Divide </a:t>
            </a:r>
            <a:r>
              <a:rPr lang="es-ES" dirty="0"/>
              <a:t>el texto en partes teniendo en cuenta el desarrollo lógico del contenido. Comenta en cada una de las partes algunos aspectos de la lengua. Por ejemplo uso de los verbos, adjetivos, figuras literarias…</a:t>
            </a:r>
          </a:p>
          <a:p>
            <a:pPr marL="0" indent="0">
              <a:buNone/>
            </a:pPr>
            <a:endParaRPr lang="es-ES" dirty="0"/>
          </a:p>
          <a:p>
            <a:pPr marL="0" indent="0">
              <a:buNone/>
            </a:pPr>
            <a:endParaRPr lang="en-US" dirty="0"/>
          </a:p>
        </p:txBody>
      </p:sp>
    </p:spTree>
    <p:extLst>
      <p:ext uri="{BB962C8B-B14F-4D97-AF65-F5344CB8AC3E}">
        <p14:creationId xmlns:p14="http://schemas.microsoft.com/office/powerpoint/2010/main" val="553057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CONCLUSIÓN Y SÍNTESIS</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marL="0" indent="0">
              <a:buNone/>
            </a:pPr>
            <a:r>
              <a:rPr lang="es-ES" dirty="0" smtClean="0"/>
              <a:t>Valora </a:t>
            </a:r>
            <a:r>
              <a:rPr lang="es-ES" dirty="0"/>
              <a:t>el texto teniendo en cuenta los aspectos más relevantes. Debes resumir con un breve texto las cuestiones </a:t>
            </a:r>
            <a:r>
              <a:rPr lang="es-ES" dirty="0" smtClean="0"/>
              <a:t>que te parecen más importantes.</a:t>
            </a:r>
            <a:endParaRPr lang="es-ES" dirty="0"/>
          </a:p>
        </p:txBody>
      </p:sp>
    </p:spTree>
    <p:extLst>
      <p:ext uri="{BB962C8B-B14F-4D97-AF65-F5344CB8AC3E}">
        <p14:creationId xmlns:p14="http://schemas.microsoft.com/office/powerpoint/2010/main" val="15347622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131</Words>
  <Application>Microsoft Office PowerPoint</Application>
  <PresentationFormat>On-screen Show (4:3)</PresentationFormat>
  <Paragraphs>13</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Esquema del Comentario de Texto</vt:lpstr>
      <vt:lpstr> LOCALIZACIÓN  </vt:lpstr>
      <vt:lpstr>TEMA</vt:lpstr>
      <vt:lpstr>ESTRUCTURA</vt:lpstr>
      <vt:lpstr>PowerPoint Presentation</vt:lpstr>
      <vt:lpstr> CONCLUSIÓN Y SÍNTESIS </vt:lpstr>
    </vt:vector>
  </TitlesOfParts>
  <Company>Scarsdale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Esquema del Comentario de Texto</dc:title>
  <dc:creator>Scarsdale High School</dc:creator>
  <cp:lastModifiedBy>Francisco Ormazabal-Orta</cp:lastModifiedBy>
  <cp:revision>3</cp:revision>
  <dcterms:created xsi:type="dcterms:W3CDTF">2015-09-22T01:36:29Z</dcterms:created>
  <dcterms:modified xsi:type="dcterms:W3CDTF">2017-10-03T14:39:20Z</dcterms:modified>
</cp:coreProperties>
</file>